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Мокро на суво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Додајте боју на четкицу и додајте је на суви папир, као и обично.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Мешајте различите боје док радите.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Поентилизам (тачке и цртице)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Додајте боју на суви папир помоћу тастатура и кратких потеза четкицом.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Мешајте различите боје док радите.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Основе технике акварела И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Линије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Додајте боју на суви папир користећи дебеле/танке и кратке/дуге линије.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Мешајте различите боје док радите.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Поплава (за глаткоћу)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Пажљиво и брзо обојите кутију слојем чисте воде. Затим додајте боју и лагано је изравнајте.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Мокро на мокро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Ставите део влажне боје, а затим додајте подручја различитих боја пре него што се осуши.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Сува четка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Користите отпадни папир или папирни пешкир да скинете додатну боју са четке, а затим направите гребање на сувом папиру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Мешајте различите боје док радите.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Основе технике акварела ИИ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